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55" r:id="rId2"/>
    <p:sldId id="439" r:id="rId3"/>
    <p:sldId id="283" r:id="rId4"/>
    <p:sldId id="451" r:id="rId5"/>
    <p:sldId id="453" r:id="rId6"/>
    <p:sldId id="449" r:id="rId7"/>
    <p:sldId id="454" r:id="rId8"/>
    <p:sldId id="444" r:id="rId9"/>
    <p:sldId id="447" r:id="rId10"/>
    <p:sldId id="446" r:id="rId11"/>
    <p:sldId id="445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980">
          <p15:clr>
            <a:srgbClr val="A4A3A4"/>
          </p15:clr>
        </p15:guide>
        <p15:guide id="5" pos="7170">
          <p15:clr>
            <a:srgbClr val="A4A3A4"/>
          </p15:clr>
        </p15:guide>
        <p15:guide id="6" pos="3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idi Topholt Jensen" initials="HTJ" lastIdx="1" clrIdx="0">
    <p:extLst>
      <p:ext uri="{19B8F6BF-5375-455C-9EA6-DF929625EA0E}">
        <p15:presenceInfo xmlns:p15="http://schemas.microsoft.com/office/powerpoint/2012/main" userId="S-1-5-21-515222428-1873032181-3856843738-12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BC9"/>
    <a:srgbClr val="DCE0E3"/>
    <a:srgbClr val="F15A22"/>
    <a:srgbClr val="181818"/>
    <a:srgbClr val="FFFFFF"/>
    <a:srgbClr val="F5F5F5"/>
    <a:srgbClr val="D0D2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06" autoAdjust="0"/>
    <p:restoredTop sz="83501" autoAdjust="0"/>
  </p:normalViewPr>
  <p:slideViewPr>
    <p:cSldViewPr>
      <p:cViewPr varScale="1">
        <p:scale>
          <a:sx n="97" d="100"/>
          <a:sy n="97" d="100"/>
        </p:scale>
        <p:origin x="1002" y="90"/>
      </p:cViewPr>
      <p:guideLst>
        <p:guide orient="horz" pos="2160"/>
        <p:guide pos="3840"/>
        <p:guide orient="horz" pos="935"/>
        <p:guide orient="horz" pos="980"/>
        <p:guide pos="7170"/>
        <p:guide pos="3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2" d="100"/>
        <a:sy n="132" d="100"/>
      </p:scale>
      <p:origin x="0" y="5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8AC9A-9A3E-4EE9-AC76-ACFFA174A585}" type="datetimeFigureOut">
              <a:rPr lang="da-DK" smtClean="0"/>
              <a:pPr/>
              <a:t>25-02-2016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0D448-3882-452F-9B25-5F447C3F2C61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334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AB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9120336" y="6237312"/>
            <a:ext cx="3071664" cy="620688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6237312"/>
            <a:ext cx="1884557" cy="366888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08000" y="4221088"/>
            <a:ext cx="10844584" cy="432247"/>
          </a:xfrm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  <a:lvl2pPr marL="457200" indent="0">
              <a:buNone/>
              <a:defRPr>
                <a:solidFill>
                  <a:srgbClr val="FFFFFF"/>
                </a:solidFill>
              </a:defRPr>
            </a:lvl2pPr>
            <a:lvl3pPr marL="914400" indent="0">
              <a:buNone/>
              <a:defRPr>
                <a:solidFill>
                  <a:srgbClr val="FFFFFF"/>
                </a:solidFill>
              </a:defRPr>
            </a:lvl3pPr>
            <a:lvl4pPr marL="1371600" indent="0">
              <a:buNone/>
              <a:defRPr>
                <a:solidFill>
                  <a:srgbClr val="FFFFFF"/>
                </a:solidFill>
              </a:defRPr>
            </a:lvl4pPr>
            <a:lvl5pPr marL="182880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text </a:t>
            </a:r>
            <a:r>
              <a:rPr lang="da-DK" dirty="0" err="1" smtClean="0"/>
              <a:t>styles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653136"/>
            <a:ext cx="11352584" cy="648072"/>
          </a:xfrm>
          <a:solidFill>
            <a:schemeClr val="tx1">
              <a:lumMod val="85000"/>
              <a:lumOff val="15000"/>
            </a:schemeClr>
          </a:solidFill>
        </p:spPr>
        <p:txBody>
          <a:bodyPr anchor="b">
            <a:normAutofit/>
          </a:bodyPr>
          <a:lstStyle>
            <a:lvl1pPr algn="l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13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tabLst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5210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8728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035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166968"/>
            <a:ext cx="12192000" cy="2387600"/>
          </a:xfrm>
        </p:spPr>
        <p:txBody>
          <a:bodyPr anchor="b">
            <a:norm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130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781819"/>
            <a:ext cx="12192000" cy="702494"/>
          </a:xfrm>
          <a:prstGeom prst="rect">
            <a:avLst/>
          </a:prstGeom>
          <a:solidFill>
            <a:srgbClr val="00ABC9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825625"/>
            <a:ext cx="10845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940" y="6322598"/>
            <a:ext cx="1662126" cy="34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9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txStyles>
    <p:titleStyle>
      <a:lvl1pPr marL="444500" indent="0"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FFFFF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set@addition.dk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5.googleusercontent.com/F0ciB7JXIKYJzki5fvQad1i7VSC1ft_q49WiwEZcWGMPNuNAc2iBOG60yO6Ba2awWczPwjRGv7NdWVkAVH5uSp0FC9l4VZbEFRHmfhi9vZsPm-Y3Lx7_lfMOVIRA2FZd4niuFq_dm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0"/>
            <a:ext cx="9324975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lh6.googleusercontent.com/fPB69IBbLmVJzqsvwErZbDFvMD7FKtVNxcFZe5DEhcoBYVVI-3eN5Wd3Y_LqJ5Q8bX7N9Mzo_UGcQaKR_LBvFnhk4MXTeYiLbQyWwtE88Uy-tz7jHt9ZgNwSf2c7XXF0VeAEG94Io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80" y="2708920"/>
            <a:ext cx="519819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7"/>
          <p:cNvSpPr txBox="1">
            <a:spLocks/>
          </p:cNvSpPr>
          <p:nvPr/>
        </p:nvSpPr>
        <p:spPr>
          <a:xfrm>
            <a:off x="-24680" y="1356320"/>
            <a:ext cx="6768752" cy="53130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00ABC9"/>
              </a:buClr>
              <a:buNone/>
            </a:pPr>
            <a:r>
              <a:rPr lang="en-US" sz="3200" b="1" dirty="0" smtClean="0">
                <a:solidFill>
                  <a:srgbClr val="181818"/>
                </a:solidFill>
              </a:rPr>
              <a:t>Agenda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Welcome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/>
              <a:t>Continuous </a:t>
            </a:r>
            <a:r>
              <a:rPr lang="en-US" sz="2400" b="1" dirty="0"/>
              <a:t>Delivery with </a:t>
            </a:r>
            <a:r>
              <a:rPr lang="en-US" sz="2400" b="1" dirty="0" smtClean="0"/>
              <a:t>TeamCity</a:t>
            </a:r>
            <a:r>
              <a:rPr lang="en-US" sz="2400" dirty="0" smtClean="0"/>
              <a:t>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Sebastian Tecsi, Solution Architect @</a:t>
            </a:r>
            <a:r>
              <a:rPr lang="en-US" sz="2400" dirty="0" smtClean="0"/>
              <a:t>Addition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Break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/>
              <a:t>Best </a:t>
            </a:r>
            <a:r>
              <a:rPr lang="en-US" sz="2400" b="1" dirty="0"/>
              <a:t>practices in a multi site </a:t>
            </a:r>
            <a:r>
              <a:rPr lang="en-US" sz="2400" b="1" dirty="0" smtClean="0"/>
              <a:t>solution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Vlad </a:t>
            </a:r>
            <a:r>
              <a:rPr lang="en-US" sz="2400" dirty="0" err="1"/>
              <a:t>Iobagiu</a:t>
            </a:r>
            <a:r>
              <a:rPr lang="en-US" sz="2400" dirty="0"/>
              <a:t>,  MVP  - (skype call from airport</a:t>
            </a:r>
            <a:r>
              <a:rPr lang="en-US" sz="2400" dirty="0" smtClean="0"/>
              <a:t>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Break</a:t>
            </a:r>
            <a:endParaRPr lang="en-US" sz="2400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/>
              <a:t>Sitecore</a:t>
            </a:r>
            <a:r>
              <a:rPr lang="en-US" sz="2400" b="1" dirty="0"/>
              <a:t> v8.1 new </a:t>
            </a:r>
            <a:r>
              <a:rPr lang="en-US" sz="2400" b="1" dirty="0" smtClean="0"/>
              <a:t>features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Daniel </a:t>
            </a:r>
            <a:r>
              <a:rPr lang="en-US" sz="2400" dirty="0" err="1"/>
              <a:t>Mocan</a:t>
            </a:r>
            <a:r>
              <a:rPr lang="en-US" sz="2400" dirty="0"/>
              <a:t>, Solution Architect @Addition</a:t>
            </a:r>
            <a:endParaRPr lang="en-US" sz="2400" dirty="0">
              <a:solidFill>
                <a:srgbClr val="181818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91344" y="1916832"/>
            <a:ext cx="12000656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856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9004" y="-252483"/>
            <a:ext cx="12624179" cy="7110483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ctangle 7"/>
          <p:cNvSpPr/>
          <p:nvPr/>
        </p:nvSpPr>
        <p:spPr>
          <a:xfrm>
            <a:off x="-129004" y="4626240"/>
            <a:ext cx="12624179" cy="553453"/>
          </a:xfrm>
          <a:prstGeom prst="rect">
            <a:avLst/>
          </a:prstGeom>
          <a:solidFill>
            <a:srgbClr val="18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4" y="3913419"/>
            <a:ext cx="7922417" cy="13080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da-DK" sz="3600" dirty="0" smtClean="0">
                <a:solidFill>
                  <a:srgbClr val="FFFFFF"/>
                </a:solidFill>
              </a:rPr>
              <a:t>Continous Delivery with Sitecore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897" y="6312368"/>
            <a:ext cx="1884557" cy="366888"/>
          </a:xfrm>
          <a:prstGeom prst="rect">
            <a:avLst/>
          </a:prstGeom>
        </p:spPr>
      </p:pic>
      <p:sp>
        <p:nvSpPr>
          <p:cNvPr id="12" name="Text Placeholder 2"/>
          <p:cNvSpPr txBox="1">
            <a:spLocks/>
          </p:cNvSpPr>
          <p:nvPr/>
        </p:nvSpPr>
        <p:spPr>
          <a:xfrm>
            <a:off x="859216" y="4286279"/>
            <a:ext cx="8077201" cy="9779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60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B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378176" y="5943600"/>
            <a:ext cx="2408663" cy="914400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897" y="6312368"/>
            <a:ext cx="1884557" cy="3668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8200" y="199783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Sitecore Solution Architect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Working with Sitecore for 9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Certified Sitecore 5, 6 and 8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85000"/>
              <a:lumOff val="15000"/>
            </a:schemeClr>
          </a:solidFill>
        </p:spPr>
        <p:txBody>
          <a:bodyPr/>
          <a:lstStyle/>
          <a:p>
            <a:r>
              <a:rPr lang="da-DK" dirty="0" smtClean="0"/>
              <a:t>Sebastian Tecsi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20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 txBox="1">
            <a:spLocks/>
          </p:cNvSpPr>
          <p:nvPr/>
        </p:nvSpPr>
        <p:spPr>
          <a:xfrm>
            <a:off x="911424" y="188640"/>
            <a:ext cx="10230756" cy="53130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Clr>
                <a:srgbClr val="00ABC9"/>
              </a:buClr>
              <a:buNone/>
            </a:pPr>
            <a:r>
              <a:rPr lang="en-US" sz="3600" dirty="0" smtClean="0">
                <a:solidFill>
                  <a:srgbClr val="181818"/>
                </a:solidFill>
              </a:rPr>
              <a:t>“reduce deployment cycle and increase stability and reliability through automation”</a:t>
            </a:r>
          </a:p>
        </p:txBody>
      </p:sp>
      <p:sp>
        <p:nvSpPr>
          <p:cNvPr id="9" name="Rectangle 8"/>
          <p:cNvSpPr/>
          <p:nvPr/>
        </p:nvSpPr>
        <p:spPr>
          <a:xfrm>
            <a:off x="1" y="-4773"/>
            <a:ext cx="12192000" cy="913493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845382" y="11663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a-DK" dirty="0" smtClean="0"/>
              <a:t>What is Continous Delivery?</a:t>
            </a:r>
          </a:p>
        </p:txBody>
      </p:sp>
    </p:spTree>
    <p:extLst>
      <p:ext uri="{BB962C8B-B14F-4D97-AF65-F5344CB8AC3E}">
        <p14:creationId xmlns:p14="http://schemas.microsoft.com/office/powerpoint/2010/main" val="248228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 txBox="1">
            <a:spLocks/>
          </p:cNvSpPr>
          <p:nvPr/>
        </p:nvSpPr>
        <p:spPr>
          <a:xfrm>
            <a:off x="911424" y="188640"/>
            <a:ext cx="10230756" cy="53130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00ABC9"/>
              </a:buClr>
            </a:pPr>
            <a:endParaRPr lang="en-US" dirty="0" smtClean="0">
              <a:solidFill>
                <a:srgbClr val="181818"/>
              </a:solidFill>
            </a:endParaRPr>
          </a:p>
          <a:p>
            <a:pPr>
              <a:lnSpc>
                <a:spcPct val="100000"/>
              </a:lnSpc>
              <a:buClr>
                <a:srgbClr val="00ABC9"/>
              </a:buClr>
            </a:pPr>
            <a:endParaRPr lang="en-US" dirty="0">
              <a:solidFill>
                <a:srgbClr val="181818"/>
              </a:solidFill>
            </a:endParaRPr>
          </a:p>
          <a:p>
            <a:pPr>
              <a:lnSpc>
                <a:spcPct val="100000"/>
              </a:lnSpc>
              <a:buClr>
                <a:srgbClr val="00ABC9"/>
              </a:buClr>
            </a:pPr>
            <a:r>
              <a:rPr lang="en-US" dirty="0" smtClean="0">
                <a:solidFill>
                  <a:srgbClr val="181818"/>
                </a:solidFill>
              </a:rPr>
              <a:t>It fits with our Agile approach</a:t>
            </a:r>
          </a:p>
          <a:p>
            <a:pPr>
              <a:lnSpc>
                <a:spcPct val="100000"/>
              </a:lnSpc>
              <a:buClr>
                <a:srgbClr val="00ABC9"/>
              </a:buClr>
            </a:pPr>
            <a:r>
              <a:rPr lang="en-US" dirty="0" smtClean="0">
                <a:solidFill>
                  <a:srgbClr val="181818"/>
                </a:solidFill>
              </a:rPr>
              <a:t>Reduce Cycle time</a:t>
            </a:r>
          </a:p>
          <a:p>
            <a:pPr>
              <a:lnSpc>
                <a:spcPct val="100000"/>
              </a:lnSpc>
              <a:buClr>
                <a:srgbClr val="00ABC9"/>
              </a:buClr>
            </a:pPr>
            <a:r>
              <a:rPr lang="en-US" dirty="0" smtClean="0">
                <a:solidFill>
                  <a:srgbClr val="181818"/>
                </a:solidFill>
              </a:rPr>
              <a:t>Takes the pain out of releases</a:t>
            </a:r>
          </a:p>
          <a:p>
            <a:pPr>
              <a:lnSpc>
                <a:spcPct val="100000"/>
              </a:lnSpc>
              <a:buClr>
                <a:srgbClr val="00ABC9"/>
              </a:buClr>
            </a:pPr>
            <a:r>
              <a:rPr lang="en-US" dirty="0" smtClean="0">
                <a:solidFill>
                  <a:srgbClr val="181818"/>
                </a:solidFill>
              </a:rPr>
              <a:t>Continuous Feedback </a:t>
            </a:r>
          </a:p>
          <a:p>
            <a:pPr marL="0" indent="0" algn="ctr">
              <a:lnSpc>
                <a:spcPct val="100000"/>
              </a:lnSpc>
              <a:buClr>
                <a:srgbClr val="00ABC9"/>
              </a:buClr>
              <a:buNone/>
            </a:pPr>
            <a:endParaRPr lang="en-US" sz="3600" dirty="0" smtClean="0">
              <a:solidFill>
                <a:srgbClr val="181818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913493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845381" y="15922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a-DK" dirty="0" smtClean="0"/>
              <a:t>Why Continous Delivery?</a:t>
            </a:r>
          </a:p>
        </p:txBody>
      </p:sp>
    </p:spTree>
    <p:extLst>
      <p:ext uri="{BB962C8B-B14F-4D97-AF65-F5344CB8AC3E}">
        <p14:creationId xmlns:p14="http://schemas.microsoft.com/office/powerpoint/2010/main" val="131575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22462"/>
            <a:ext cx="12192000" cy="913493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911424" y="13836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a-DK" dirty="0" smtClean="0"/>
              <a:t>Tools</a:t>
            </a:r>
            <a:endParaRPr lang="da-DK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86" y="3283208"/>
            <a:ext cx="4064000" cy="737798"/>
          </a:xfrm>
          <a:prstGeom prst="rect">
            <a:avLst/>
          </a:prstGeom>
        </p:spPr>
      </p:pic>
      <p:pic>
        <p:nvPicPr>
          <p:cNvPr id="9" name="Picture 2" descr="https://visualstudiogallery.msdn.microsoft.com/site/view/file/35475/0/HH_Flogo_4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86" y="2617182"/>
            <a:ext cx="2382310" cy="79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blog.jetbrains.com/teamcity/files/2015/11/octopusdeploy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86" y="4105830"/>
            <a:ext cx="4123266" cy="79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git-scm.com/images/logos/downloads/Git-Logo-1788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053" y="3283208"/>
            <a:ext cx="2521557" cy="105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984" y="4336166"/>
            <a:ext cx="2318627" cy="9506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545" y="2204864"/>
            <a:ext cx="2630066" cy="116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2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21305"/>
            <a:ext cx="12192000" cy="914058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75355" y="12193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a-DK" dirty="0" smtClean="0"/>
              <a:t>How to do it?</a:t>
            </a:r>
          </a:p>
        </p:txBody>
      </p:sp>
      <p:sp>
        <p:nvSpPr>
          <p:cNvPr id="8" name="Rectangle 7"/>
          <p:cNvSpPr/>
          <p:nvPr/>
        </p:nvSpPr>
        <p:spPr>
          <a:xfrm>
            <a:off x="9503827" y="1176867"/>
            <a:ext cx="2302933" cy="50884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41324" y="1176867"/>
            <a:ext cx="4799942" cy="50884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2470" y="1176867"/>
            <a:ext cx="2302933" cy="50884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90127" y="1273047"/>
            <a:ext cx="2032000" cy="939800"/>
          </a:xfrm>
          <a:prstGeom prst="roundRect">
            <a:avLst/>
          </a:prstGeom>
          <a:solidFill>
            <a:srgbClr val="00A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Developer Commits Changes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747155" y="1273047"/>
            <a:ext cx="2032000" cy="939800"/>
          </a:xfrm>
          <a:prstGeom prst="roundRect">
            <a:avLst/>
          </a:prstGeom>
          <a:solidFill>
            <a:srgbClr val="00A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Build Solution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287156" y="1273047"/>
            <a:ext cx="2032000" cy="939800"/>
          </a:xfrm>
          <a:prstGeom prst="roundRect">
            <a:avLst/>
          </a:prstGeom>
          <a:solidFill>
            <a:srgbClr val="00A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TDS Creates Sitecore Update Package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747155" y="3171078"/>
            <a:ext cx="2032000" cy="939800"/>
          </a:xfrm>
          <a:prstGeom prst="roundRect">
            <a:avLst/>
          </a:prstGeom>
          <a:solidFill>
            <a:srgbClr val="00A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Create &amp; Publish </a:t>
            </a:r>
            <a:r>
              <a:rPr lang="en-GB" dirty="0" err="1" smtClean="0">
                <a:solidFill>
                  <a:schemeClr val="tx1"/>
                </a:solidFill>
              </a:rPr>
              <a:t>NuGet</a:t>
            </a:r>
            <a:r>
              <a:rPr lang="en-GB" dirty="0" smtClean="0">
                <a:solidFill>
                  <a:schemeClr val="tx1"/>
                </a:solidFill>
              </a:rPr>
              <a:t> Packages For Deployment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747155" y="5069109"/>
            <a:ext cx="2032000" cy="939800"/>
          </a:xfrm>
          <a:prstGeom prst="roundRect">
            <a:avLst/>
          </a:prstGeom>
          <a:solidFill>
            <a:srgbClr val="00A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Create Octopus Release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639293" y="1949622"/>
            <a:ext cx="2032000" cy="939800"/>
          </a:xfrm>
          <a:prstGeom prst="roundRect">
            <a:avLst/>
          </a:prstGeom>
          <a:solidFill>
            <a:srgbClr val="00A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Deploy </a:t>
            </a:r>
            <a:r>
              <a:rPr lang="en-GB" dirty="0" err="1" smtClean="0">
                <a:solidFill>
                  <a:schemeClr val="tx1"/>
                </a:solidFill>
              </a:rPr>
              <a:t>Sitecore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Update Package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639293" y="3257338"/>
            <a:ext cx="2032000" cy="939800"/>
          </a:xfrm>
          <a:prstGeom prst="roundRect">
            <a:avLst/>
          </a:prstGeom>
          <a:solidFill>
            <a:srgbClr val="00A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Deploy Application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>
            <a:stCxn id="14" idx="2"/>
            <a:endCxn id="16" idx="0"/>
          </p:cNvCxnSpPr>
          <p:nvPr/>
        </p:nvCxnSpPr>
        <p:spPr>
          <a:xfrm>
            <a:off x="4763155" y="2212847"/>
            <a:ext cx="0" cy="958231"/>
          </a:xfrm>
          <a:prstGeom prst="straightConnector1">
            <a:avLst/>
          </a:prstGeom>
          <a:ln w="38100">
            <a:solidFill>
              <a:srgbClr val="00ABC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6" idx="2"/>
            <a:endCxn id="17" idx="0"/>
          </p:cNvCxnSpPr>
          <p:nvPr/>
        </p:nvCxnSpPr>
        <p:spPr>
          <a:xfrm>
            <a:off x="4763155" y="4110878"/>
            <a:ext cx="0" cy="958231"/>
          </a:xfrm>
          <a:prstGeom prst="straightConnector1">
            <a:avLst/>
          </a:prstGeom>
          <a:ln w="38100">
            <a:solidFill>
              <a:srgbClr val="00ABC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4" idx="3"/>
            <a:endCxn id="15" idx="1"/>
          </p:cNvCxnSpPr>
          <p:nvPr/>
        </p:nvCxnSpPr>
        <p:spPr>
          <a:xfrm>
            <a:off x="5779155" y="1742947"/>
            <a:ext cx="508001" cy="0"/>
          </a:xfrm>
          <a:prstGeom prst="straightConnector1">
            <a:avLst/>
          </a:prstGeom>
          <a:ln w="38100">
            <a:solidFill>
              <a:srgbClr val="00ABC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0" idx="3"/>
            <a:endCxn id="9" idx="1"/>
          </p:cNvCxnSpPr>
          <p:nvPr/>
        </p:nvCxnSpPr>
        <p:spPr>
          <a:xfrm>
            <a:off x="2565403" y="3721100"/>
            <a:ext cx="1075921" cy="0"/>
          </a:xfrm>
          <a:prstGeom prst="straightConnector1">
            <a:avLst/>
          </a:prstGeom>
          <a:ln w="38100">
            <a:solidFill>
              <a:srgbClr val="00ABC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3"/>
            <a:endCxn id="8" idx="1"/>
          </p:cNvCxnSpPr>
          <p:nvPr/>
        </p:nvCxnSpPr>
        <p:spPr>
          <a:xfrm>
            <a:off x="8441266" y="3721100"/>
            <a:ext cx="1062561" cy="0"/>
          </a:xfrm>
          <a:prstGeom prst="straightConnector1">
            <a:avLst/>
          </a:prstGeom>
          <a:ln w="38100">
            <a:solidFill>
              <a:srgbClr val="00ABC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9" idx="2"/>
            <a:endCxn id="20" idx="0"/>
          </p:cNvCxnSpPr>
          <p:nvPr/>
        </p:nvCxnSpPr>
        <p:spPr>
          <a:xfrm>
            <a:off x="10655293" y="2889422"/>
            <a:ext cx="0" cy="367916"/>
          </a:xfrm>
          <a:prstGeom prst="straightConnector1">
            <a:avLst/>
          </a:prstGeom>
          <a:ln w="38100">
            <a:solidFill>
              <a:srgbClr val="00ABC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9624392" y="4577432"/>
            <a:ext cx="2032000" cy="939800"/>
          </a:xfrm>
          <a:prstGeom prst="roundRect">
            <a:avLst/>
          </a:prstGeom>
          <a:solidFill>
            <a:srgbClr val="00A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Install Sitecore Update Package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10704512" y="4221088"/>
            <a:ext cx="0" cy="367916"/>
          </a:xfrm>
          <a:prstGeom prst="straightConnector1">
            <a:avLst/>
          </a:prstGeom>
          <a:ln w="38100">
            <a:solidFill>
              <a:srgbClr val="00ABC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2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B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378176" y="5943600"/>
            <a:ext cx="2408663" cy="914400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897" y="6312368"/>
            <a:ext cx="1884557" cy="36688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942530"/>
            <a:ext cx="12192000" cy="702494"/>
          </a:xfrm>
          <a:solidFill>
            <a:schemeClr val="tx1">
              <a:lumMod val="85000"/>
              <a:lumOff val="15000"/>
            </a:schemeClr>
          </a:solidFill>
        </p:spPr>
        <p:txBody>
          <a:bodyPr/>
          <a:lstStyle/>
          <a:p>
            <a:r>
              <a:rPr lang="da-DK" dirty="0" smtClean="0"/>
              <a:t>Demo time!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1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-4773"/>
            <a:ext cx="12192000" cy="908832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845382" y="15922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a-DK" dirty="0" smtClean="0"/>
              <a:t>What can be improved ?</a:t>
            </a:r>
            <a:endParaRPr lang="da-DK" dirty="0"/>
          </a:p>
        </p:txBody>
      </p:sp>
      <p:sp>
        <p:nvSpPr>
          <p:cNvPr id="8" name="Content Placeholder 7"/>
          <p:cNvSpPr txBox="1">
            <a:spLocks/>
          </p:cNvSpPr>
          <p:nvPr/>
        </p:nvSpPr>
        <p:spPr>
          <a:xfrm>
            <a:off x="838200" y="2708920"/>
            <a:ext cx="6696744" cy="28083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00ABC9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181818"/>
                </a:solidFill>
              </a:rPr>
              <a:t>Automation for backups</a:t>
            </a:r>
          </a:p>
          <a:p>
            <a:pPr>
              <a:lnSpc>
                <a:spcPct val="100000"/>
              </a:lnSpc>
              <a:buClr>
                <a:srgbClr val="00ABC9"/>
              </a:buClr>
              <a:buFont typeface="Wingdings" panose="05000000000000000000" pitchFamily="2" charset="2"/>
              <a:buChar char="§"/>
            </a:pPr>
            <a:r>
              <a:rPr lang="en-US" sz="2400" dirty="0" err="1" smtClean="0">
                <a:solidFill>
                  <a:srgbClr val="181818"/>
                </a:solidFill>
              </a:rPr>
              <a:t>Config</a:t>
            </a:r>
            <a:r>
              <a:rPr lang="en-US" sz="2400" dirty="0" smtClean="0">
                <a:solidFill>
                  <a:srgbClr val="181818"/>
                </a:solidFill>
              </a:rPr>
              <a:t> transformations</a:t>
            </a:r>
            <a:endParaRPr lang="en-US" sz="2400" dirty="0">
              <a:solidFill>
                <a:srgbClr val="181818"/>
              </a:solidFill>
            </a:endParaRPr>
          </a:p>
          <a:p>
            <a:pPr>
              <a:lnSpc>
                <a:spcPct val="100000"/>
              </a:lnSpc>
              <a:buClr>
                <a:srgbClr val="00ABC9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181818"/>
                </a:solidFill>
              </a:rPr>
              <a:t>Run </a:t>
            </a:r>
            <a:r>
              <a:rPr lang="en-US" sz="2400" dirty="0" err="1" smtClean="0">
                <a:solidFill>
                  <a:srgbClr val="181818"/>
                </a:solidFill>
              </a:rPr>
              <a:t>Sitecore</a:t>
            </a:r>
            <a:r>
              <a:rPr lang="en-US" sz="2400" dirty="0" smtClean="0">
                <a:solidFill>
                  <a:srgbClr val="181818"/>
                </a:solidFill>
              </a:rPr>
              <a:t> Publish </a:t>
            </a:r>
          </a:p>
          <a:p>
            <a:pPr>
              <a:lnSpc>
                <a:spcPct val="100000"/>
              </a:lnSpc>
              <a:buClr>
                <a:srgbClr val="00ABC9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181818"/>
                </a:solidFill>
              </a:rPr>
              <a:t>Roll-back </a:t>
            </a:r>
          </a:p>
          <a:p>
            <a:pPr>
              <a:lnSpc>
                <a:spcPct val="100000"/>
              </a:lnSpc>
              <a:buClr>
                <a:srgbClr val="00ABC9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181818"/>
                </a:solidFill>
              </a:rPr>
              <a:t>Re-indexing </a:t>
            </a:r>
            <a:endParaRPr lang="en-US" dirty="0" smtClean="0">
              <a:solidFill>
                <a:srgbClr val="1818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35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-4773"/>
            <a:ext cx="12192000" cy="904170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983432" y="11663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a-DK" dirty="0" smtClean="0"/>
              <a:t>Questions and answers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0986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-27384"/>
            <a:ext cx="12192000" cy="920137"/>
          </a:xfrm>
          <a:prstGeom prst="rect">
            <a:avLst/>
          </a:prstGeom>
          <a:solidFill>
            <a:srgbClr val="00A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838201" y="13012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a-DK" b="1" dirty="0" smtClean="0"/>
              <a:t>Thank you </a:t>
            </a:r>
            <a:endParaRPr lang="da-DK" b="1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833796" y="1484784"/>
            <a:ext cx="10230756" cy="4953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00ABC9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181818"/>
                </a:solidFill>
              </a:rPr>
              <a:t>Twitter: @</a:t>
            </a:r>
            <a:r>
              <a:rPr lang="en-US" sz="1800" dirty="0" err="1" smtClean="0">
                <a:solidFill>
                  <a:srgbClr val="181818"/>
                </a:solidFill>
              </a:rPr>
              <a:t>sebastiantecsi</a:t>
            </a:r>
            <a:endParaRPr lang="en-US" sz="1800" dirty="0" smtClean="0">
              <a:solidFill>
                <a:srgbClr val="181818"/>
              </a:solidFill>
            </a:endParaRPr>
          </a:p>
          <a:p>
            <a:pPr>
              <a:lnSpc>
                <a:spcPct val="100000"/>
              </a:lnSpc>
              <a:buClr>
                <a:srgbClr val="00ABC9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181818"/>
                </a:solidFill>
              </a:rPr>
              <a:t>Email: </a:t>
            </a:r>
            <a:r>
              <a:rPr lang="en-US" sz="1800" dirty="0" smtClean="0">
                <a:solidFill>
                  <a:srgbClr val="181818"/>
                </a:solidFill>
                <a:hlinkClick r:id="rId2"/>
              </a:rPr>
              <a:t>set@addition.dk</a:t>
            </a:r>
            <a:endParaRPr lang="en-US" sz="1800" dirty="0" smtClean="0">
              <a:solidFill>
                <a:srgbClr val="181818"/>
              </a:solidFill>
            </a:endParaRPr>
          </a:p>
          <a:p>
            <a:pPr>
              <a:lnSpc>
                <a:spcPct val="100000"/>
              </a:lnSpc>
              <a:buClr>
                <a:srgbClr val="00ABC9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181818"/>
                </a:solidFill>
              </a:rPr>
              <a:t>Blog: https://xtremdev.wordpress.com/</a:t>
            </a:r>
            <a:endParaRPr lang="en-US" sz="1600" dirty="0" smtClean="0">
              <a:solidFill>
                <a:srgbClr val="1818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28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6548</TotalTime>
  <Words>138</Words>
  <Application>Microsoft Office PowerPoint</Application>
  <PresentationFormat>Widescreen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Sebastian Tecsi </vt:lpstr>
      <vt:lpstr>PowerPoint Presentation</vt:lpstr>
      <vt:lpstr>PowerPoint Presentation</vt:lpstr>
      <vt:lpstr>PowerPoint Presentation</vt:lpstr>
      <vt:lpstr>PowerPoint Presentation</vt:lpstr>
      <vt:lpstr>Demo time!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Heidi Topholt Jensen</dc:creator>
  <cp:lastModifiedBy>Sebastian Tecsi</cp:lastModifiedBy>
  <cp:revision>496</cp:revision>
  <dcterms:created xsi:type="dcterms:W3CDTF">2015-01-14T10:37:31Z</dcterms:created>
  <dcterms:modified xsi:type="dcterms:W3CDTF">2016-02-25T18:49:24Z</dcterms:modified>
</cp:coreProperties>
</file>